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94" r:id="rId6"/>
    <p:sldId id="273" r:id="rId7"/>
    <p:sldId id="295" r:id="rId8"/>
    <p:sldId id="286" r:id="rId9"/>
    <p:sldId id="291" r:id="rId10"/>
    <p:sldId id="296" r:id="rId11"/>
    <p:sldId id="282" r:id="rId12"/>
    <p:sldId id="290" r:id="rId13"/>
    <p:sldId id="293" r:id="rId14"/>
    <p:sldId id="288" r:id="rId15"/>
    <p:sldId id="289" r:id="rId16"/>
    <p:sldId id="297" r:id="rId17"/>
    <p:sldId id="263" r:id="rId18"/>
    <p:sldId id="258" r:id="rId19"/>
    <p:sldId id="28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1E78C-D47B-4B0C-932F-021130C6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Hardware	</a:t>
            </a:r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9FFE-F632-4871-8B7F-4B2C29C5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Rover Chassis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6405A4-7047-4A89-9D3C-EBF3BBDC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9432" y="2139484"/>
            <a:ext cx="5873135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90EAC-A667-4061-87F9-29CBFC91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63C1F-02E3-4A6B-A7BA-4CDCEAA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3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Update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0FDB7-39F0-40C5-9C46-F2F24B16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590435"/>
            <a:ext cx="6846363" cy="35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Test</a:t>
            </a:r>
          </a:p>
        </p:txBody>
      </p:sp>
      <p:pic>
        <p:nvPicPr>
          <p:cNvPr id="6" name="IMG_2008">
            <a:hlinkClick r:id="" action="ppaction://media"/>
            <a:extLst>
              <a:ext uri="{FF2B5EF4-FFF2-40B4-BE49-F238E27FC236}">
                <a16:creationId xmlns:a16="http://schemas.microsoft.com/office/drawing/2014/main" id="{6685256B-FCD4-4C95-BAFC-60B11DA91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7158EF-3CE8-4E88-9AA8-8EABB177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358" y="2139484"/>
            <a:ext cx="5462016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8F202C-FA4B-46C0-BD79-357DB295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6049" y="625683"/>
            <a:ext cx="49234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2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D936D3E-18C5-44C7-9FDD-BD7B63F5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684572"/>
            <a:ext cx="6846363" cy="33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F1CB84-4D8A-4B5C-B05A-35B0B04C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325138"/>
            <a:ext cx="6846363" cy="40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Gantt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2E6B3-890C-4FE0-9C0E-43D01CC7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98" y="4834823"/>
            <a:ext cx="2773680" cy="1158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AA81-1639-4784-BCD6-4F174B8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41" y="136525"/>
            <a:ext cx="7303499" cy="4647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42A001-A0FB-444D-B867-ABF17CF877CB}"/>
              </a:ext>
            </a:extLst>
          </p:cNvPr>
          <p:cNvSpPr/>
          <p:nvPr/>
        </p:nvSpPr>
        <p:spPr>
          <a:xfrm>
            <a:off x="9281652" y="452284"/>
            <a:ext cx="265471" cy="4288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816A5-B618-4D3C-A738-7A8164AC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AC976-71F8-49F7-90D6-3D386981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AC471C-62D3-40B0-9736-1E630287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   |      HW-201 IR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consists of an IR emitter which emits the signal and an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35-degree Detection Angle </a:t>
            </a:r>
          </a:p>
          <a:p>
            <a:r>
              <a:rPr lang="en-US" dirty="0"/>
              <a:t>It operates at a DC voltage range of 3.3V – 5V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711" y="111259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8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39F4-7CFB-4097-B79C-DF10700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Hardware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5865-2565-409A-B073-8BD2CE14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6V Actuator </a:t>
            </a:r>
          </a:p>
          <a:p>
            <a:endParaRPr lang="en-US" sz="170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47" y="841248"/>
            <a:ext cx="5961681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F3236-BD15-4E30-81E2-3791B6E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9C10-DCB9-4FCD-91E5-DC30D2D6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Hardware	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3D Models for the rubber band gun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91304-67C1-4655-842E-2B5C1386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44" y="2729397"/>
            <a:ext cx="499478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C7C32-F646-4CEE-B7FD-E2A6F7E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24866"/>
            <a:ext cx="5523082" cy="3092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916AE-BC7B-4BF7-9CCB-C33AF7B86464}"/>
              </a:ext>
            </a:extLst>
          </p:cNvPr>
          <p:cNvSpPr txBox="1"/>
          <p:nvPr/>
        </p:nvSpPr>
        <p:spPr>
          <a:xfrm flipH="1">
            <a:off x="10241771" y="3696929"/>
            <a:ext cx="87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7D72-FC10-40B5-8D0E-EF5182C795BC}"/>
              </a:ext>
            </a:extLst>
          </p:cNvPr>
          <p:cNvSpPr txBox="1"/>
          <p:nvPr/>
        </p:nvSpPr>
        <p:spPr>
          <a:xfrm>
            <a:off x="9245271" y="5102942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Trigger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F583-A84E-4E2E-9D8E-E1D63594119F}"/>
              </a:ext>
            </a:extLst>
          </p:cNvPr>
          <p:cNvSpPr txBox="1"/>
          <p:nvPr/>
        </p:nvSpPr>
        <p:spPr>
          <a:xfrm>
            <a:off x="7246374" y="4660490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344</Words>
  <Application>Microsoft Office PowerPoint</Application>
  <PresentationFormat>Widescreen</PresentationFormat>
  <Paragraphs>94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    |      HW-201 IR Sensor</vt:lpstr>
      <vt:lpstr>Hardware</vt:lpstr>
      <vt:lpstr>Hardware </vt:lpstr>
      <vt:lpstr>Hardware 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28</cp:revision>
  <dcterms:created xsi:type="dcterms:W3CDTF">2022-02-02T17:20:00Z</dcterms:created>
  <dcterms:modified xsi:type="dcterms:W3CDTF">2022-03-09T19:52:12Z</dcterms:modified>
</cp:coreProperties>
</file>